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80" d="100"/>
          <a:sy n="80" d="100"/>
        </p:scale>
        <p:origin x="372" y="1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28/07/2020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3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9393301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5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6941888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7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7075403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9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0395845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11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960730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7/28/2020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7/28/2020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7/28/2020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7/28/2020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7/28/2020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981200"/>
            <a:ext cx="109728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耶穌活自今以後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4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Jesus Lives! Thy Terrors Now</a:t>
            </a:r>
            <a:endParaRPr lang="en-US" sz="4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381000"/>
            <a:ext cx="10668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5.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耶穌活歸天父兜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 so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oah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-Pe tau,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天地權柄交祂掌管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-toe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koan-peng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kau I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chiang-koan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5 .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Jesus lives; to Him the throne</a:t>
            </a: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High o’er heaven and earth is given;</a:t>
            </a: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514393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0"/>
            <a:ext cx="9144000" cy="7086600"/>
          </a:xfrm>
        </p:spPr>
        <p:txBody>
          <a:bodyPr>
            <a:normAutofit lnSpcReduction="10000"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主先去我也會到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kau,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相與享福直到永遠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kap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hiong-hok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tit-kau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eng-oan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r>
              <a:rPr lang="en-US" altLang="zh-TW" sz="3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哈利路亞</a:t>
            </a:r>
            <a:r>
              <a:rPr lang="en-PH" altLang="zh-TW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!</a:t>
            </a:r>
            <a:endParaRPr lang="en-US" altLang="zh-TW" sz="58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  A-   li-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!</a:t>
            </a:r>
          </a:p>
          <a:p>
            <a:pPr marL="45720" indent="0">
              <a:buNone/>
            </a:pPr>
            <a:endParaRPr lang="en-PH" altLang="zh-TW" sz="9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May we go where He is gone,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Rest and reign with Him in heaven.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Hal-le-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jah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71931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381000"/>
            <a:ext cx="10668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1.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耶穌活</a:t>
            </a:r>
            <a:r>
              <a:rPr lang="en-PH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!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自今以後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  so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oah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!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ta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  au,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死的權勢我會克勝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 Si   e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-se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khah-ia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560070" indent="-514350" algn="ctr">
              <a:buAutoNum type="arabicPeriod"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lives: thy terrors now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Can, O death, no more appall us;</a:t>
            </a: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耶穌活我知到透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  so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oah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chai kau-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thau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黒暗死地我免驚惶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O- am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 toe 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bian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r>
              <a:rPr lang="en-US" altLang="zh-TW" sz="3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哈利路亞</a:t>
            </a:r>
            <a:r>
              <a:rPr lang="en-PH" altLang="zh-TW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!</a:t>
            </a: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  A-   li-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!</a:t>
            </a:r>
          </a:p>
          <a:p>
            <a:pPr marL="45720" indent="0">
              <a:buNone/>
            </a:pPr>
            <a:endParaRPr lang="en-PH" altLang="zh-TW" sz="9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Jesus lives; by this we know 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Thou, O grave, canst not enthrall us,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Hal-le-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jah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381000"/>
            <a:ext cx="10668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耶穌活</a:t>
            </a:r>
            <a:r>
              <a:rPr lang="en-PH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!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死失無權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 so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oah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!   Si-   sit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反轉是做永活門戶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Hoan-tng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eng-oah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mng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-ho,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Jesus lives: hence-forth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 death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But the gate of life immortal;</a:t>
            </a:r>
          </a:p>
        </p:txBody>
      </p:sp>
    </p:spTree>
    <p:extLst>
      <p:ext uri="{BB962C8B-B14F-4D97-AF65-F5344CB8AC3E}">
        <p14:creationId xmlns:p14="http://schemas.microsoft.com/office/powerpoint/2010/main" val="21027634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0"/>
            <a:ext cx="9144000" cy="7086600"/>
          </a:xfrm>
        </p:spPr>
        <p:txBody>
          <a:bodyPr>
            <a:normAutofit lnSpcReduction="10000"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我歡喜極其完全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hoa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-hi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kek-ki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oan-choan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安然經過死門暗路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An-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jian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keng-ke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mng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am-lo,</a:t>
            </a:r>
            <a:r>
              <a:rPr lang="en-US" altLang="zh-TW" sz="3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哈利路亞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!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  A-    li-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!</a:t>
            </a:r>
          </a:p>
          <a:p>
            <a:pPr marL="45720" indent="0">
              <a:buNone/>
            </a:pPr>
            <a:endParaRPr lang="en-PH" altLang="zh-TW" sz="9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This shall calm our trembling breath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When we pass its gloomy portal,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Hal-le-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jah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89009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381000"/>
            <a:ext cx="10668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耶穌活</a:t>
            </a:r>
            <a:r>
              <a:rPr lang="en-PH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!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替我捨生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 so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oah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!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sia-seng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我當一生甘願順服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tioh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it-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kam-goan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sun-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hok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Jesus lives for us He died;</a:t>
            </a: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Then alone to Jesus living;</a:t>
            </a: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401990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0"/>
            <a:ext cx="9144000" cy="7086600"/>
          </a:xfrm>
        </p:spPr>
        <p:txBody>
          <a:bodyPr>
            <a:normAutofit lnSpcReduction="10000"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心及行應該成聖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Sim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kap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-kai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-seng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榮光歸主使祂喜樂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Eng-kng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Chu  ho   I     hi-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lok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r>
              <a:rPr lang="en-US" altLang="zh-TW" sz="3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哈利路亞</a:t>
            </a:r>
            <a:r>
              <a:rPr lang="en-PH" altLang="zh-TW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!</a:t>
            </a:r>
            <a:endParaRPr lang="en-US" altLang="zh-TW" sz="58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  A-   li-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!</a:t>
            </a:r>
          </a:p>
          <a:p>
            <a:pPr marL="45720" indent="0">
              <a:buNone/>
            </a:pPr>
            <a:endParaRPr lang="en-PH" altLang="zh-TW" sz="9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Pure in heart may we abide,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Glory to our Savior giving.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Hal-le-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jah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970554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381000"/>
            <a:ext cx="10668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4.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耶穌活</a:t>
            </a:r>
            <a:r>
              <a:rPr lang="en-PH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!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我信真堅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so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oah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!  Goa sin chin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祂的仁愛永遠自在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  I     e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jin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 ai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eng-oan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chu-chai,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Jesus lives; our hearts know well</a:t>
            </a:r>
          </a:p>
          <a:p>
            <a:pPr marL="45720" indent="0" algn="ctr">
              <a:buNone/>
            </a:pP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Nought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from us His love shall sever;</a:t>
            </a: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246949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0"/>
            <a:ext cx="9144000" cy="7086600"/>
          </a:xfrm>
        </p:spPr>
        <p:txBody>
          <a:bodyPr>
            <a:normAutofit lnSpcReduction="10000"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生及死魔鬼陰間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Si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kap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mo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im-kan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不會奪我從主手内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Boe-oe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chhiu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chhiu-lai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r>
              <a:rPr lang="en-US" altLang="zh-TW" sz="3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哈利路亞</a:t>
            </a:r>
            <a:r>
              <a:rPr lang="en-PH" altLang="zh-TW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!</a:t>
            </a:r>
            <a:endParaRPr lang="en-US" altLang="zh-TW" sz="58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  A-   li-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!</a:t>
            </a:r>
          </a:p>
          <a:p>
            <a:pPr marL="45720" indent="0">
              <a:buNone/>
            </a:pPr>
            <a:endParaRPr lang="en-PH" altLang="zh-TW" sz="9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Life, nor death nor power of hell 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part us from His keeping ever,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Hal-le-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jah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75722447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1872</TotalTime>
  <Words>581</Words>
  <Application>Microsoft Office PowerPoint</Application>
  <PresentationFormat>Widescreen</PresentationFormat>
  <Paragraphs>97</Paragraphs>
  <Slides>11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242</cp:revision>
  <dcterms:created xsi:type="dcterms:W3CDTF">2018-01-05T06:11:53Z</dcterms:created>
  <dcterms:modified xsi:type="dcterms:W3CDTF">2020-07-28T07:28:13Z</dcterms:modified>
</cp:coreProperties>
</file>